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9" r:id="rId5"/>
    <p:sldId id="258" r:id="rId6"/>
    <p:sldId id="260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80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3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513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964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657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48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974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528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633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56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743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6223A-A64B-49ED-9753-05AFE22F76D7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9DBD3-2929-4B78-8D61-C95D113B6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499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6" y="1143001"/>
            <a:ext cx="60960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36823" y="496670"/>
            <a:ext cx="4467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МОУ «Средняя общеобразовательная школа №2 </a:t>
            </a:r>
            <a:r>
              <a:rPr lang="ru-RU" dirty="0" err="1" smtClean="0"/>
              <a:t>п.Мелиоративный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720149" y="1933303"/>
            <a:ext cx="3984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учебных кабинетов и прочей учебной инфраструктуры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569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6" y="543559"/>
            <a:ext cx="3991247" cy="53216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549" y="600891"/>
            <a:ext cx="7019108" cy="52643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90949" y="5997305"/>
            <a:ext cx="6178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Кабинеты начальных классов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40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54" y="847333"/>
            <a:ext cx="3035000" cy="540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732" y="187754"/>
            <a:ext cx="3421091" cy="4561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03967" y="5785668"/>
            <a:ext cx="6178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Кабинеты химии, физики, ОБЖ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811" y="317028"/>
            <a:ext cx="4781006" cy="21514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164" y="2958339"/>
            <a:ext cx="4833258" cy="217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09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107" y="261257"/>
            <a:ext cx="4180115" cy="31350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107" y="3461657"/>
            <a:ext cx="4180115" cy="3135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87" y="261256"/>
            <a:ext cx="4731476" cy="63086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825" y="287383"/>
            <a:ext cx="2331720" cy="31089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45825" y="4037877"/>
            <a:ext cx="2403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технологии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11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70" y="2057820"/>
            <a:ext cx="5560423" cy="41703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708" y="3543301"/>
            <a:ext cx="4280262" cy="32101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793" y="101237"/>
            <a:ext cx="4371703" cy="32787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62" y="617863"/>
            <a:ext cx="6178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Актовый зал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264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877" y="130630"/>
            <a:ext cx="5324864" cy="29952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8" y="1474195"/>
            <a:ext cx="3867843" cy="51571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985" y="2285999"/>
            <a:ext cx="3190409" cy="42538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83" y="4090978"/>
            <a:ext cx="4516162" cy="25403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388" y="368065"/>
            <a:ext cx="628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и танцевальный залы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484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354" y="810908"/>
            <a:ext cx="3594811" cy="34485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247" y="373007"/>
            <a:ext cx="6065520" cy="34118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246" y="3873791"/>
            <a:ext cx="6065520" cy="27294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274" y="253164"/>
            <a:ext cx="5812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с тренажёрами и стадион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26" y="4355580"/>
            <a:ext cx="5164037" cy="232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6714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38</Words>
  <Application>Microsoft Office PowerPoint</Application>
  <PresentationFormat>Широкоэкранный</PresentationFormat>
  <Paragraphs>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6</cp:revision>
  <dcterms:created xsi:type="dcterms:W3CDTF">2023-09-11T12:03:07Z</dcterms:created>
  <dcterms:modified xsi:type="dcterms:W3CDTF">2023-09-11T12:39:11Z</dcterms:modified>
</cp:coreProperties>
</file>