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3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FD62266-2699-47A6-ACA5-2A88A55FA1F8}" type="datetimeFigureOut">
              <a:rPr lang="ru-RU" smtClean="0"/>
              <a:t>15.11.2022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C235605-D8C3-4539-A30D-E0BFA77797AE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5012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62266-2699-47A6-ACA5-2A88A55FA1F8}" type="datetimeFigureOut">
              <a:rPr lang="ru-RU" smtClean="0"/>
              <a:t>15.11.2022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35605-D8C3-4539-A30D-E0BFA77797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08561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62266-2699-47A6-ACA5-2A88A55FA1F8}" type="datetimeFigureOut">
              <a:rPr lang="ru-RU" smtClean="0"/>
              <a:t>15.11.2022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35605-D8C3-4539-A30D-E0BFA77797AE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89459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62266-2699-47A6-ACA5-2A88A55FA1F8}" type="datetimeFigureOut">
              <a:rPr lang="ru-RU" smtClean="0"/>
              <a:t>15.11.2022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35605-D8C3-4539-A30D-E0BFA77797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285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62266-2699-47A6-ACA5-2A88A55FA1F8}" type="datetimeFigureOut">
              <a:rPr lang="ru-RU" smtClean="0"/>
              <a:t>15.11.2022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35605-D8C3-4539-A30D-E0BFA77797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2686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62266-2699-47A6-ACA5-2A88A55FA1F8}" type="datetimeFigureOut">
              <a:rPr lang="ru-RU" smtClean="0"/>
              <a:t>15.11.2022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35605-D8C3-4539-A30D-E0BFA77797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7042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62266-2699-47A6-ACA5-2A88A55FA1F8}" type="datetimeFigureOut">
              <a:rPr lang="ru-RU" smtClean="0"/>
              <a:t>15.11.2022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35605-D8C3-4539-A30D-E0BFA77797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74378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62266-2699-47A6-ACA5-2A88A55FA1F8}" type="datetimeFigureOut">
              <a:rPr lang="ru-RU" smtClean="0"/>
              <a:t>15.11.2022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35605-D8C3-4539-A30D-E0BFA77797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64445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62266-2699-47A6-ACA5-2A88A55FA1F8}" type="datetimeFigureOut">
              <a:rPr lang="ru-RU" smtClean="0"/>
              <a:t>15.11.2022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35605-D8C3-4539-A30D-E0BFA77797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07792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62266-2699-47A6-ACA5-2A88A55FA1F8}" type="datetimeFigureOut">
              <a:rPr lang="ru-RU" smtClean="0"/>
              <a:t>15.11.2022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35605-D8C3-4539-A30D-E0BFA77797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81695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62266-2699-47A6-ACA5-2A88A55FA1F8}" type="datetimeFigureOut">
              <a:rPr lang="ru-RU" smtClean="0"/>
              <a:t>15.11.2022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35605-D8C3-4539-A30D-E0BFA77797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71959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0FD62266-2699-47A6-ACA5-2A88A55FA1F8}" type="datetimeFigureOut">
              <a:rPr lang="ru-RU" smtClean="0"/>
              <a:t>15.11.2022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1C235605-D8C3-4539-A30D-E0BFA77797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0651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C1495E-CC5A-4C33-A4C7-550067A178F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4E0A874-257E-44B9-AA5B-F9B8F01D71F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0016C08-15C4-4CD8-8B46-35B0523A69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7979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0FCCEF-EAF5-40E2-93A2-62306CA0D26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Государства на берегах Нила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1E1699C-2D01-4238-9282-B9F6F078EB7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5631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CF564233-6909-42DE-A67F-68326F03C4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8490" y="409433"/>
            <a:ext cx="11286698" cy="5686567"/>
          </a:xfrm>
        </p:spPr>
        <p:txBody>
          <a:bodyPr/>
          <a:lstStyle/>
          <a:p>
            <a:pPr marL="45720" indent="0">
              <a:buNone/>
            </a:pPr>
            <a:r>
              <a:rPr lang="ru-RU" sz="3600" b="1" dirty="0">
                <a:solidFill>
                  <a:schemeClr val="accent1">
                    <a:lumMod val="50000"/>
                  </a:schemeClr>
                </a:solidFill>
              </a:rPr>
              <a:t>Цивилизация</a:t>
            </a:r>
            <a:r>
              <a:rPr lang="ru-RU" sz="3600" dirty="0">
                <a:solidFill>
                  <a:schemeClr val="accent1">
                    <a:lumMod val="50000"/>
                  </a:schemeClr>
                </a:solidFill>
              </a:rPr>
              <a:t> – это более высокий уровень развития общества по сравнению с первобытностью, который характеризуется наличием:</a:t>
            </a:r>
          </a:p>
          <a:p>
            <a:r>
              <a:rPr lang="ru-RU" sz="3600" dirty="0">
                <a:solidFill>
                  <a:schemeClr val="accent1">
                    <a:lumMod val="50000"/>
                  </a:schemeClr>
                </a:solidFill>
              </a:rPr>
              <a:t>оседлого образа жизни,</a:t>
            </a:r>
          </a:p>
          <a:p>
            <a:r>
              <a:rPr lang="ru-RU" sz="3600" dirty="0">
                <a:solidFill>
                  <a:schemeClr val="accent1">
                    <a:lumMod val="50000"/>
                  </a:schemeClr>
                </a:solidFill>
              </a:rPr>
              <a:t>государства,</a:t>
            </a:r>
          </a:p>
          <a:p>
            <a:r>
              <a:rPr lang="ru-RU" sz="3600" dirty="0">
                <a:solidFill>
                  <a:schemeClr val="accent1">
                    <a:lumMod val="50000"/>
                  </a:schemeClr>
                </a:solidFill>
              </a:rPr>
              <a:t>письменности,</a:t>
            </a:r>
          </a:p>
          <a:p>
            <a:r>
              <a:rPr lang="ru-RU" sz="3600" dirty="0">
                <a:solidFill>
                  <a:schemeClr val="accent1">
                    <a:lumMod val="50000"/>
                  </a:schemeClr>
                </a:solidFill>
              </a:rPr>
              <a:t>развитой культуры.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02066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6EEAEF88-43AB-4ABA-ACEC-35EBB7568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786" y="635069"/>
            <a:ext cx="6769289" cy="558786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Цивилизация Древнего Египта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 зародилась на берегах 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реки </a:t>
            </a:r>
          </a:p>
          <a:p>
            <a:pPr marL="45720" indent="0">
              <a:buNone/>
            </a:pP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Долина реки была покрыта зеленью. По ее берегам росли пальмы, акации, высокий тростник – 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папирус</a:t>
            </a:r>
          </a:p>
          <a:p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В апреле-мае в Египте начинается засуха. </a:t>
            </a:r>
          </a:p>
          <a:p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В конце июня жара ослабевает и в реке начинает подниматься вода</a:t>
            </a:r>
          </a:p>
          <a:p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К середине осени вода в Ниле достигает своего максимума</a:t>
            </a:r>
          </a:p>
          <a:p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В середине ноября река возвращается в свои берега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F2EB703-6721-4DA4-80B4-BC4AB695BD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5075" y="508139"/>
            <a:ext cx="4535605" cy="584171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414859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FC3FADF6-5827-4E7E-9ECB-DDA7E9AFE0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741" y="461892"/>
            <a:ext cx="5404513" cy="1571624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</a:rPr>
              <a:t>Дамбы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> – насыпи из глины и рубленого тростника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0DEBC47-710F-457B-AF24-2ED6A15948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2380" y="660174"/>
            <a:ext cx="5747879" cy="572872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741AEB3-592C-4AC1-87A8-0D0BBE36C4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741" y="1883391"/>
            <a:ext cx="5410217" cy="4298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9751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9F245BCC-B4F7-4F50-9DCE-D7F2A748E5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2513" y="313899"/>
            <a:ext cx="5158854" cy="1132763"/>
          </a:xfrm>
        </p:spPr>
        <p:txBody>
          <a:bodyPr>
            <a:normAutofit fontScale="92500"/>
          </a:bodyPr>
          <a:lstStyle/>
          <a:p>
            <a:pPr marL="45720" indent="0" algn="ctr">
              <a:buNone/>
            </a:pPr>
            <a:r>
              <a:rPr lang="ru-RU" sz="3200" b="1" dirty="0" err="1"/>
              <a:t>Шадуфы</a:t>
            </a:r>
            <a:r>
              <a:rPr lang="ru-RU" sz="3200" dirty="0"/>
              <a:t> – это водоподъемные сооружения </a:t>
            </a:r>
          </a:p>
          <a:p>
            <a:pPr algn="ctr"/>
            <a:endParaRPr lang="ru-RU" sz="32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8FCDE8D-03F4-4148-ACE1-999E1A2C94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784" y="1446662"/>
            <a:ext cx="6496335" cy="50974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F38B3BA-345E-49E3-8093-FAF3595A9F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2008" y="218365"/>
            <a:ext cx="5009868" cy="65168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195933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83F6692-00CA-4D62-95B2-FFDA8862E1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722" y="1269241"/>
            <a:ext cx="5841248" cy="4813111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>к концу IV тысячелетия до нашей эры образовалось два больших царства: </a:t>
            </a:r>
          </a:p>
          <a:p>
            <a:pPr marL="45720" indent="0" algn="ctr">
              <a:buNone/>
            </a:pP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</a:rPr>
              <a:t>Нижний Египет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> — в дельте Нила</a:t>
            </a:r>
          </a:p>
          <a:p>
            <a:pPr marL="45720" indent="0" algn="ctr">
              <a:buNone/>
            </a:pP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</a:rPr>
              <a:t>Верхний Египет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> — на юге страны.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D802684-B698-451A-B402-AD85C8B8E3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7970" y="110855"/>
            <a:ext cx="5659277" cy="64195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6258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A1A95D-43B6-4487-AD1C-0423E550C2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7278" y="1298528"/>
            <a:ext cx="5500048" cy="465872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Царь Нижнего (Северного) Египта носил красную корону, а царь Верхнего (Южного) Египта носил белую корону.</a:t>
            </a:r>
            <a:br>
              <a:rPr lang="ru-RU" dirty="0">
                <a:solidFill>
                  <a:schemeClr val="accent1">
                    <a:lumMod val="50000"/>
                  </a:schemeClr>
                </a:solidFill>
              </a:rPr>
            </a:br>
            <a:endParaRPr lang="ru-RU" dirty="0"/>
          </a:p>
        </p:txBody>
      </p:sp>
      <p:pic>
        <p:nvPicPr>
          <p:cNvPr id="1026" name="Picture 2" descr="ÐÐ°ÑÑÐ¸Ð½ÐºÐ¸ Ð¿Ð¾ Ð·Ð°Ð¿ÑÐ¾ÑÑ ÐºÑÐ°ÑÐ½Ð°Ñ Ð¸ Ð±ÐµÐ»Ð°Ñ ÐºÐ¾ÑÐ¾Ð½Ð° Ð² ÐµÐ³Ð¸Ð¿ÑÐµ">
            <a:extLst>
              <a:ext uri="{FF2B5EF4-FFF2-40B4-BE49-F238E27FC236}">
                <a16:creationId xmlns:a16="http://schemas.microsoft.com/office/drawing/2014/main" id="{58129093-DEC2-4D79-8C2D-7DAC4E83A9F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449" y="559557"/>
            <a:ext cx="6292363" cy="5900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67101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1CAEAD7E-CE91-416A-84F7-DDC5F47164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4842" y="327547"/>
            <a:ext cx="11395880" cy="1201002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>Древняя </a:t>
            </a: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</a:rPr>
              <a:t>палетка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> — пластина в форме щита. Она использовалась для растирания красок</a:t>
            </a:r>
          </a:p>
        </p:txBody>
      </p:sp>
      <p:pic>
        <p:nvPicPr>
          <p:cNvPr id="4" name="Рисунок 3" descr="https://videouroki.net/videouroki/conspekty/istdrmira5/9-gosudarstvo-na-bierieghakh-nila.files/image002.gif">
            <a:extLst>
              <a:ext uri="{FF2B5EF4-FFF2-40B4-BE49-F238E27FC236}">
                <a16:creationId xmlns:a16="http://schemas.microsoft.com/office/drawing/2014/main" id="{13939AD4-E517-4CF4-B45A-7CF549E4D4BA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497" y="1528549"/>
            <a:ext cx="8381005" cy="46948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925527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3C233167-9165-4D4C-B8E1-7629A87FF0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3081" y="382138"/>
            <a:ext cx="11327641" cy="1132763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Царей Египта стали именовать 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фараонами.</a:t>
            </a:r>
          </a:p>
          <a:p>
            <a:pPr marL="45720" indent="0" algn="ctr">
              <a:buNone/>
            </a:pP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Они распоряжались людьми, землей и водой во всем Египте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FA4778B-630C-4517-8E76-1C191BBE19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4933" y="1514901"/>
            <a:ext cx="8882133" cy="5098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662173"/>
      </p:ext>
    </p:extLst>
  </p:cSld>
  <p:clrMapOvr>
    <a:masterClrMapping/>
  </p:clrMapOvr>
</p:sld>
</file>

<file path=ppt/theme/theme1.xml><?xml version="1.0" encoding="utf-8"?>
<a:theme xmlns:a="http://schemas.openxmlformats.org/drawingml/2006/main" name="Базис">
  <a:themeElements>
    <a:clrScheme name="Индикатор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Базис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ис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Основа</Template>
  <TotalTime>26</TotalTime>
  <Words>52</Words>
  <Application>Microsoft Office PowerPoint</Application>
  <PresentationFormat>Широкоэкранный</PresentationFormat>
  <Paragraphs>21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2" baseType="lpstr">
      <vt:lpstr>Corbel</vt:lpstr>
      <vt:lpstr>Базис</vt:lpstr>
      <vt:lpstr>Презентация PowerPoint</vt:lpstr>
      <vt:lpstr>Государства на берегах Нила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Царь Нижнего (Северного) Египта носил красную корону, а царь Верхнего (Южного) Египта носил белую корону.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Алина Ишутина</dc:creator>
  <cp:lastModifiedBy>RePack by Diakov</cp:lastModifiedBy>
  <cp:revision>5</cp:revision>
  <dcterms:created xsi:type="dcterms:W3CDTF">2018-09-30T09:31:06Z</dcterms:created>
  <dcterms:modified xsi:type="dcterms:W3CDTF">2022-11-15T09:45:39Z</dcterms:modified>
</cp:coreProperties>
</file>