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58" r:id="rId8"/>
    <p:sldId id="263" r:id="rId9"/>
    <p:sldId id="264" r:id="rId10"/>
    <p:sldId id="266" r:id="rId11"/>
    <p:sldId id="265" r:id="rId12"/>
    <p:sldId id="267" r:id="rId13"/>
    <p:sldId id="269" r:id="rId14"/>
    <p:sldId id="270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8/23/2022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8/23/2022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8/23/2022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8/23/2022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8/23/2022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8/23/2022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8/23/2022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8/23/2022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8/23/2022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8/23/2022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8/23/2022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8/23/2022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7200" y="5562600"/>
            <a:ext cx="4495800" cy="990600"/>
          </a:xfrm>
        </p:spPr>
        <p:txBody>
          <a:bodyPr/>
          <a:lstStyle/>
          <a:p>
            <a:r>
              <a:rPr lang="ru-RU" dirty="0" smtClean="0"/>
              <a:t>Устинова А.В. </a:t>
            </a:r>
          </a:p>
          <a:p>
            <a:r>
              <a:rPr lang="ru-RU" dirty="0" smtClean="0"/>
              <a:t>2021.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2209799"/>
          </a:xfrm>
        </p:spPr>
        <p:txBody>
          <a:bodyPr>
            <a:normAutofit/>
          </a:bodyPr>
          <a:lstStyle/>
          <a:p>
            <a:r>
              <a:rPr lang="ru-RU" sz="6600" dirty="0" smtClean="0"/>
              <a:t>Моя Карелия</a:t>
            </a:r>
            <a:endParaRPr lang="ru-RU" sz="6600" dirty="0"/>
          </a:p>
        </p:txBody>
      </p:sp>
      <p:pic>
        <p:nvPicPr>
          <p:cNvPr id="7170" name="Picture 2" descr="Тур А в Карелии - белые ночи 2021 - Забронироват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667000"/>
            <a:ext cx="3924300" cy="2743200"/>
          </a:xfrm>
          <a:prstGeom prst="rect">
            <a:avLst/>
          </a:prstGeom>
          <a:noFill/>
        </p:spPr>
      </p:pic>
      <p:sp>
        <p:nvSpPr>
          <p:cNvPr id="7172" name="AutoShape 4" descr="Карелия. Просто пейзажи.: muph — LiveJourn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4" name="AutoShape 6" descr="Карелия. Просто пейзажи.: muph — LiveJourn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6" name="Picture 8" descr="Карельский пейзаж. | Пикаб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667000"/>
            <a:ext cx="4267462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81400" y="4267200"/>
            <a:ext cx="5105400" cy="1858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133600" cy="4221162"/>
          </a:xfrm>
        </p:spPr>
        <p:txBody>
          <a:bodyPr/>
          <a:lstStyle/>
          <a:p>
            <a:r>
              <a:rPr lang="ru-RU" dirty="0" smtClean="0"/>
              <a:t>Валаам</a:t>
            </a:r>
            <a:endParaRPr lang="ru-RU" dirty="0"/>
          </a:p>
        </p:txBody>
      </p:sp>
      <p:sp>
        <p:nvSpPr>
          <p:cNvPr id="4098" name="AutoShape 2" descr="Остров Валаам в Карел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Остров Валаам в Карел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52400"/>
            <a:ext cx="6225805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Кижи</a:t>
            </a:r>
            <a:endParaRPr lang="ru-RU" dirty="0"/>
          </a:p>
        </p:txBody>
      </p:sp>
      <p:sp>
        <p:nvSpPr>
          <p:cNvPr id="6146" name="AutoShape 2" descr="Карелия: отдых, рыбалка, достопримечательност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Карелия: отдых, рыбалка, достопримечательности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906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00600" y="1600200"/>
            <a:ext cx="388620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2438400" cy="5486400"/>
          </a:xfrm>
        </p:spPr>
        <p:txBody>
          <a:bodyPr/>
          <a:lstStyle/>
          <a:p>
            <a:r>
              <a:rPr lang="ru-RU" dirty="0" smtClean="0"/>
              <a:t>Соловки</a:t>
            </a:r>
            <a:endParaRPr lang="ru-RU" dirty="0"/>
          </a:p>
        </p:txBody>
      </p:sp>
      <p:pic>
        <p:nvPicPr>
          <p:cNvPr id="3074" name="Picture 2" descr="Поездка на Солов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457200"/>
            <a:ext cx="6194255" cy="5610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Ладога и </a:t>
            </a:r>
            <a:r>
              <a:rPr lang="ru-RU" dirty="0" err="1" smtClean="0"/>
              <a:t>Онего</a:t>
            </a:r>
            <a:endParaRPr lang="ru-RU" dirty="0"/>
          </a:p>
        </p:txBody>
      </p:sp>
      <p:pic>
        <p:nvPicPr>
          <p:cNvPr id="2050" name="Picture 2" descr="Онежское озеро | Достопримечательности Карел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810000" y="3581400"/>
            <a:ext cx="5188356" cy="3124200"/>
          </a:xfrm>
          <a:prstGeom prst="rect">
            <a:avLst/>
          </a:prstGeom>
          <a:noFill/>
        </p:spPr>
      </p:pic>
      <p:pic>
        <p:nvPicPr>
          <p:cNvPr id="2052" name="Picture 4" descr="Достопримечательности Карелии — ТОП 10 мест республи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838200"/>
            <a:ext cx="4495800" cy="31073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Реки:Выг</a:t>
            </a:r>
            <a:r>
              <a:rPr lang="ru-RU" dirty="0" smtClean="0"/>
              <a:t>, </a:t>
            </a:r>
            <a:r>
              <a:rPr lang="ru-RU" dirty="0" err="1" smtClean="0"/>
              <a:t>Водла</a:t>
            </a:r>
            <a:r>
              <a:rPr lang="ru-RU" dirty="0" smtClean="0"/>
              <a:t> ,Суна</a:t>
            </a:r>
            <a:r>
              <a:rPr lang="ru-RU" dirty="0" smtClean="0"/>
              <a:t>, Шуя</a:t>
            </a:r>
            <a:endParaRPr lang="ru-RU" dirty="0"/>
          </a:p>
        </p:txBody>
      </p:sp>
      <p:pic>
        <p:nvPicPr>
          <p:cNvPr id="1026" name="Picture 2" descr="Крупнейшие реки Карел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197" y="990600"/>
            <a:ext cx="3891203" cy="2412206"/>
          </a:xfrm>
          <a:prstGeom prst="rect">
            <a:avLst/>
          </a:prstGeom>
          <a:noFill/>
        </p:spPr>
      </p:pic>
      <p:pic>
        <p:nvPicPr>
          <p:cNvPr id="1028" name="Picture 4" descr="РЕКА ВОДЛА – Вологодское отделение РГ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762000"/>
            <a:ext cx="4191000" cy="2597150"/>
          </a:xfrm>
          <a:prstGeom prst="rect">
            <a:avLst/>
          </a:prstGeom>
          <a:noFill/>
        </p:spPr>
      </p:pic>
      <p:pic>
        <p:nvPicPr>
          <p:cNvPr id="1030" name="Picture 6" descr="Река Шуя Карелия (59 фото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581399"/>
            <a:ext cx="3973689" cy="2723505"/>
          </a:xfrm>
          <a:prstGeom prst="rect">
            <a:avLst/>
          </a:prstGeom>
          <a:noFill/>
        </p:spPr>
      </p:pic>
      <p:pic>
        <p:nvPicPr>
          <p:cNvPr id="1032" name="Picture 8" descr="Красивое близко! Самые живописные места для автотуризма на Северо-Западе -  КОЛЕСА.ру – автомобильный журнал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3581400"/>
            <a:ext cx="4467534" cy="2727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Кивач</a:t>
            </a:r>
            <a:endParaRPr lang="ru-RU" dirty="0"/>
          </a:p>
        </p:txBody>
      </p:sp>
      <p:pic>
        <p:nvPicPr>
          <p:cNvPr id="5122" name="Picture 2" descr="Достопримечательности Карелии - полный список, что посмотреть, как  добраться - Планета Доро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00200"/>
            <a:ext cx="7543800" cy="50390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2192" y="609600"/>
            <a:ext cx="4310807" cy="990600"/>
          </a:xfrm>
        </p:spPr>
        <p:txBody>
          <a:bodyPr/>
          <a:lstStyle/>
          <a:p>
            <a:r>
              <a:rPr lang="ru-RU" dirty="0" smtClean="0"/>
              <a:t>Белое море</a:t>
            </a:r>
            <a:endParaRPr lang="ru-RU" dirty="0"/>
          </a:p>
        </p:txBody>
      </p:sp>
      <p:pic>
        <p:nvPicPr>
          <p:cNvPr id="21506" name="Picture 2" descr="Дачники Карелии могут помочь спасти Балтийское море - &quot;Республик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657600"/>
            <a:ext cx="4069233" cy="3047999"/>
          </a:xfrm>
          <a:prstGeom prst="rect">
            <a:avLst/>
          </a:prstGeom>
          <a:noFill/>
        </p:spPr>
      </p:pic>
      <p:pic>
        <p:nvPicPr>
          <p:cNvPr id="21508" name="Picture 4" descr="Мосеев И.И. К вопросу о происхождении названия Белое мор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533400"/>
            <a:ext cx="4038600" cy="3048000"/>
          </a:xfrm>
          <a:prstGeom prst="rect">
            <a:avLst/>
          </a:prstGeom>
          <a:noFill/>
        </p:spPr>
      </p:pic>
      <p:pic>
        <p:nvPicPr>
          <p:cNvPr id="21510" name="Picture 6" descr="Достопримечательности Карелии: края озер и лесо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2193" y="2362200"/>
            <a:ext cx="4557913" cy="4313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1143000"/>
          </a:xfrm>
        </p:spPr>
        <p:txBody>
          <a:bodyPr/>
          <a:lstStyle/>
          <a:p>
            <a:r>
              <a:rPr lang="ru-RU" dirty="0" smtClean="0"/>
              <a:t>Петроглифы</a:t>
            </a:r>
            <a:endParaRPr lang="ru-RU" dirty="0"/>
          </a:p>
        </p:txBody>
      </p:sp>
      <p:pic>
        <p:nvPicPr>
          <p:cNvPr id="20482" name="Picture 2" descr="Петроглифы Карелии: наскальные ансамбл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5427" y="1442050"/>
            <a:ext cx="2615311" cy="2160015"/>
          </a:xfrm>
          <a:prstGeom prst="rect">
            <a:avLst/>
          </a:prstGeom>
          <a:noFill/>
        </p:spPr>
      </p:pic>
      <p:pic>
        <p:nvPicPr>
          <p:cNvPr id="20484" name="Picture 4" descr="Беломорские петроглифы / Беломорск / agentika.c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5427" y="3701724"/>
            <a:ext cx="2719928" cy="2037322"/>
          </a:xfrm>
          <a:prstGeom prst="rect">
            <a:avLst/>
          </a:prstGeom>
          <a:noFill/>
        </p:spPr>
      </p:pic>
      <p:pic>
        <p:nvPicPr>
          <p:cNvPr id="20486" name="Picture 6" descr="Бесов Нос: аномальные зоны Карелии | 7 Фактов про Карелию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9327" y="1451230"/>
            <a:ext cx="5943600" cy="4315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Старый Петрозаводск 1703.</a:t>
            </a:r>
            <a:endParaRPr lang="ru-RU" dirty="0"/>
          </a:p>
        </p:txBody>
      </p:sp>
      <p:sp>
        <p:nvSpPr>
          <p:cNvPr id="22530" name="AutoShape 2" descr="Карельский край / История Петрозаводска / Основание Петровского зав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2" name="Picture 4" descr="Карельский край / История Петрозаводска / Основание Петровского заво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581400"/>
            <a:ext cx="4503145" cy="3114676"/>
          </a:xfrm>
          <a:prstGeom prst="rect">
            <a:avLst/>
          </a:prstGeom>
          <a:noFill/>
        </p:spPr>
      </p:pic>
      <p:pic>
        <p:nvPicPr>
          <p:cNvPr id="22534" name="Picture 6" descr="Карелия - Русский Север. Энциклопедия Карелии. Исторический экскурс.  Петрозаводск глазами путешественников и туристов конца 19 - начала 20 ве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295400"/>
            <a:ext cx="4876800" cy="3143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Красная книга</a:t>
            </a:r>
            <a:endParaRPr lang="ru-RU" dirty="0"/>
          </a:p>
        </p:txBody>
      </p:sp>
      <p:pic>
        <p:nvPicPr>
          <p:cNvPr id="23554" name="Picture 2" descr="Какие животные Карелии занесены в Красную книгу - Лумииваа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00200"/>
            <a:ext cx="3422316" cy="2286000"/>
          </a:xfrm>
          <a:prstGeom prst="rect">
            <a:avLst/>
          </a:prstGeom>
          <a:noFill/>
        </p:spPr>
      </p:pic>
      <p:sp>
        <p:nvSpPr>
          <p:cNvPr id="23556" name="AutoShape 4" descr="Красная книга Карел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8" name="Picture 6" descr="Красная книга Карел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676400"/>
            <a:ext cx="3359696" cy="2320290"/>
          </a:xfrm>
          <a:prstGeom prst="rect">
            <a:avLst/>
          </a:prstGeom>
          <a:noFill/>
        </p:spPr>
      </p:pic>
      <p:pic>
        <p:nvPicPr>
          <p:cNvPr id="23560" name="Picture 8" descr="Животный мир Красной Книги России. | Педагогическое интернет-сообщество  УчПортфолио.р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038600"/>
            <a:ext cx="3429000" cy="2204357"/>
          </a:xfrm>
          <a:prstGeom prst="rect">
            <a:avLst/>
          </a:prstGeom>
          <a:noFill/>
        </p:spPr>
      </p:pic>
      <p:pic>
        <p:nvPicPr>
          <p:cNvPr id="23562" name="Picture 10" descr="http://regiskype.at.ua/ - Кольчатая нерп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4114800"/>
            <a:ext cx="3317939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Венерин башмачок. Растение из Красной книги Карелии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429000"/>
            <a:ext cx="2689740" cy="3124200"/>
          </a:xfrm>
          <a:prstGeom prst="rect">
            <a:avLst/>
          </a:prstGeom>
          <a:noFill/>
        </p:spPr>
      </p:pic>
      <p:pic>
        <p:nvPicPr>
          <p:cNvPr id="24580" name="Picture 4" descr="Прострел весенний и другие исчезающие растения. Карелия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1" y="228600"/>
            <a:ext cx="3962400" cy="2970871"/>
          </a:xfrm>
          <a:prstGeom prst="rect">
            <a:avLst/>
          </a:prstGeom>
          <a:noFill/>
        </p:spPr>
      </p:pic>
      <p:pic>
        <p:nvPicPr>
          <p:cNvPr id="24582" name="Picture 6" descr="Цветок Купавка 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3505200"/>
            <a:ext cx="3048000" cy="3048001"/>
          </a:xfrm>
          <a:prstGeom prst="rect">
            <a:avLst/>
          </a:prstGeom>
          <a:noFill/>
        </p:spPr>
      </p:pic>
      <p:pic>
        <p:nvPicPr>
          <p:cNvPr id="24584" name="Picture 8" descr="Моя бабушка и канволярия маялис | iDiot Dail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228600"/>
            <a:ext cx="4451505" cy="2962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Писатели Карелии</a:t>
            </a:r>
            <a:endParaRPr lang="ru-RU" dirty="0"/>
          </a:p>
        </p:txBody>
      </p:sp>
      <p:sp>
        <p:nvSpPr>
          <p:cNvPr id="25602" name="AutoShape 2" descr="Коренные народы Карелии: Архив Новинки книгоизда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4" name="Picture 4" descr="Коренные народы Карелии: Архив Новинки книгоизда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60957"/>
            <a:ext cx="3105150" cy="4876801"/>
          </a:xfrm>
          <a:prstGeom prst="rect">
            <a:avLst/>
          </a:prstGeom>
          <a:noFill/>
        </p:spPr>
      </p:pic>
      <p:pic>
        <p:nvPicPr>
          <p:cNvPr id="25606" name="Picture 6" descr="Потиевский, Виктор Александрович — Википед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560957"/>
            <a:ext cx="4191000" cy="48028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0" y="274638"/>
            <a:ext cx="3886200" cy="1143000"/>
          </a:xfrm>
        </p:spPr>
        <p:txBody>
          <a:bodyPr/>
          <a:lstStyle/>
          <a:p>
            <a:r>
              <a:rPr lang="ru-RU" dirty="0" smtClean="0"/>
              <a:t>Гудков Виктор</a:t>
            </a:r>
            <a:endParaRPr lang="ru-RU" dirty="0"/>
          </a:p>
        </p:txBody>
      </p:sp>
      <p:pic>
        <p:nvPicPr>
          <p:cNvPr id="27652" name="Picture 4" descr="https://r1.nubex.ru/s137281-917/f1588_a7/gudkov-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57200"/>
            <a:ext cx="3333750" cy="5715000"/>
          </a:xfrm>
          <a:prstGeom prst="rect">
            <a:avLst/>
          </a:prstGeom>
          <a:noFill/>
        </p:spPr>
      </p:pic>
      <p:pic>
        <p:nvPicPr>
          <p:cNvPr id="27654" name="Picture 6" descr="Национальный ансамбль &quot;Кантеле&quot; - АРТ-ТРЕВЕ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05200"/>
            <a:ext cx="3909420" cy="2619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Спасибо!</a:t>
            </a:r>
            <a:endParaRPr lang="ru-RU" dirty="0"/>
          </a:p>
        </p:txBody>
      </p:sp>
      <p:pic>
        <p:nvPicPr>
          <p:cNvPr id="26626" name="Picture 2" descr="Путешествия по России: Карелия 37 фотографий и 22 причины посетить  республику — Российское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676400"/>
            <a:ext cx="6660668" cy="44275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58</TotalTime>
  <Words>36</Words>
  <Application>Microsoft Office PowerPoint</Application>
  <PresentationFormat>Экран (4:3)</PresentationFormat>
  <Paragraphs>16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Бумажная</vt:lpstr>
      <vt:lpstr>Моя Карелия</vt:lpstr>
      <vt:lpstr>Валаам</vt:lpstr>
      <vt:lpstr>Кижи</vt:lpstr>
      <vt:lpstr>Соловки</vt:lpstr>
      <vt:lpstr>Ладога и Онего</vt:lpstr>
      <vt:lpstr>Реки:Выг, Водла ,Суна, Шуя</vt:lpstr>
      <vt:lpstr>Кивач</vt:lpstr>
      <vt:lpstr>Белое море</vt:lpstr>
      <vt:lpstr>Петроглифы</vt:lpstr>
      <vt:lpstr>Старый Петрозаводск 1703.</vt:lpstr>
      <vt:lpstr>Красная книга</vt:lpstr>
      <vt:lpstr>Презентация PowerPoint</vt:lpstr>
      <vt:lpstr>Писатели Карелии</vt:lpstr>
      <vt:lpstr>Гудков Виктор</vt:lpstr>
      <vt:lpstr>Спасибо!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Карелия</dc:title>
  <dc:creator>user</dc:creator>
  <cp:lastModifiedBy>RePack by Diakov</cp:lastModifiedBy>
  <cp:revision>10</cp:revision>
  <dcterms:created xsi:type="dcterms:W3CDTF">2021-05-21T12:22:15Z</dcterms:created>
  <dcterms:modified xsi:type="dcterms:W3CDTF">2022-08-23T16:06:15Z</dcterms:modified>
</cp:coreProperties>
</file>