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.png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5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Тема: Человек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Логопедическое занятие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2280" y="6237312"/>
            <a:ext cx="1922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Учитель-логопед </a:t>
            </a:r>
          </a:p>
          <a:p>
            <a:r>
              <a:rPr lang="ru-RU" sz="1600" dirty="0" smtClean="0"/>
              <a:t>Дмитриева О.М.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9640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7638"/>
            <a:ext cx="9144000" cy="536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772816"/>
            <a:ext cx="2750630" cy="30226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7602"/>
            <a:ext cx="4097646" cy="2733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5085184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затылок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44208" y="5085184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голова</a:t>
            </a:r>
            <a:endParaRPr lang="ru-RU" dirty="0"/>
          </a:p>
        </p:txBody>
      </p:sp>
      <p:pic>
        <p:nvPicPr>
          <p:cNvPr id="7" name="1_Винни Пух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9592" y="548680"/>
            <a:ext cx="609600" cy="609600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1509192" y="2711291"/>
            <a:ext cx="140662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48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876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031" y="889831"/>
            <a:ext cx="7344816" cy="5510538"/>
          </a:xfrm>
          <a:prstGeom prst="rect">
            <a:avLst/>
          </a:prstGeom>
        </p:spPr>
      </p:pic>
      <p:pic>
        <p:nvPicPr>
          <p:cNvPr id="4" name="2_Владимир Высоцкий - Утренняя зарядка.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2326" y="116632"/>
            <a:ext cx="592832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2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84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2736304" cy="2736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687687"/>
            <a:ext cx="3060340" cy="2448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764704"/>
            <a:ext cx="2750630" cy="3022670"/>
          </a:xfrm>
          <a:prstGeom prst="rect">
            <a:avLst/>
          </a:prstGeom>
        </p:spPr>
      </p:pic>
      <p:pic>
        <p:nvPicPr>
          <p:cNvPr id="7" name="3_Кристина Орбакайте - Губки бантиком_(AlertAudio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9592" y="5486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0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2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91346"/>
            <a:ext cx="6541649" cy="3709861"/>
          </a:xfrm>
          <a:prstGeom prst="rect">
            <a:avLst/>
          </a:prstGeom>
        </p:spPr>
      </p:pic>
      <p:pic>
        <p:nvPicPr>
          <p:cNvPr id="3" name="4_Ирина Муравьева - ах, глаза у Синеглазки_(AlertAudio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1600" y="620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5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7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2750630" cy="30226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942" y="1556792"/>
            <a:ext cx="4280580" cy="4869160"/>
          </a:xfrm>
          <a:prstGeom prst="rect">
            <a:avLst/>
          </a:prstGeom>
        </p:spPr>
      </p:pic>
      <p:pic>
        <p:nvPicPr>
          <p:cNvPr id="4" name="5_ДЕТСКАЯ ПЕСЕНКА - ДЕТСКАЯ ПЕСЕНКА -- ПОЧЕМУ НА ГОЛОВЕ НЕ РАСТУТ ЦВЕТОЧКИ_(AlertAudio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3568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5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84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7560839" cy="3780420"/>
          </a:xfrm>
          <a:prstGeom prst="rect">
            <a:avLst/>
          </a:prstGeom>
        </p:spPr>
      </p:pic>
      <p:pic>
        <p:nvPicPr>
          <p:cNvPr id="4" name="6_с 38 сек_beskozyrka_belaj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9592" y="4766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5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428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0848"/>
            <a:ext cx="3952040" cy="29617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915" y="1268760"/>
            <a:ext cx="4238660" cy="5184576"/>
          </a:xfrm>
          <a:prstGeom prst="rect">
            <a:avLst/>
          </a:prstGeom>
        </p:spPr>
      </p:pic>
      <p:sp>
        <p:nvSpPr>
          <p:cNvPr id="4" name="Стрелка вниз 3"/>
          <p:cNvSpPr/>
          <p:nvPr/>
        </p:nvSpPr>
        <p:spPr>
          <a:xfrm>
            <a:off x="6804248" y="3212976"/>
            <a:ext cx="432048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7_а мне любое море по колено - а мне любые горы по плечу_(AlertAudio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9592" y="764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5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58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76672"/>
            <a:ext cx="4607073" cy="6048672"/>
          </a:xfrm>
          <a:prstGeom prst="rect">
            <a:avLst/>
          </a:prstGeom>
        </p:spPr>
      </p:pic>
      <p:pic>
        <p:nvPicPr>
          <p:cNvPr id="3" name="8_с 36 сек_Раз ладошка, два ладошка - Обрезка_(AlertAudio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9592" y="620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1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38" y="595868"/>
            <a:ext cx="2428875" cy="18764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275" y="2462675"/>
            <a:ext cx="4017070" cy="26793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15" y="3429000"/>
            <a:ext cx="2750630" cy="3022670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>
            <a:off x="2132275" y="692696"/>
            <a:ext cx="423501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788024" y="2420888"/>
            <a:ext cx="360040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17838" y="6021288"/>
            <a:ext cx="5405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Произносим мы слова: лоб, затылок, голова.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2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76672"/>
            <a:ext cx="1914525" cy="2857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079609"/>
            <a:ext cx="3744416" cy="18722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01008"/>
            <a:ext cx="3898580" cy="26965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361" y="3481526"/>
            <a:ext cx="3102310" cy="2323738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>
            <a:off x="827584" y="1484784"/>
            <a:ext cx="86409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2396002">
            <a:off x="4669280" y="1636085"/>
            <a:ext cx="57606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376914">
            <a:off x="6412220" y="1298601"/>
            <a:ext cx="308316" cy="6840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544475" y="3789040"/>
            <a:ext cx="115212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299916">
            <a:off x="7452320" y="3334172"/>
            <a:ext cx="288032" cy="8149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635896" y="6052646"/>
            <a:ext cx="3523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Голень, плечи, пальцы, ногти,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12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3943748" cy="29032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2708920"/>
            <a:ext cx="3943748" cy="598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010273"/>
            <a:ext cx="3043804" cy="3996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13" y="3038237"/>
            <a:ext cx="4406775" cy="32307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9513" y="6021288"/>
            <a:ext cx="4534535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Кулаки, ладони, локти.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9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0"/>
            <a:ext cx="2638425" cy="17335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04664"/>
            <a:ext cx="3979647" cy="290265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39952" y="2996952"/>
            <a:ext cx="424847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96952"/>
            <a:ext cx="3885757" cy="29120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48980"/>
            <a:ext cx="4132357" cy="2744143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827584" y="3717032"/>
            <a:ext cx="792088" cy="36004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6264188" y="4617132"/>
            <a:ext cx="10327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832604">
            <a:off x="7798532" y="4733575"/>
            <a:ext cx="432048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331640" y="6165304"/>
            <a:ext cx="3203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Глаз, живот, колени, пятки,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58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0124"/>
            <a:ext cx="3705310" cy="24628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68960"/>
            <a:ext cx="6012160" cy="33818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73624" y="3068960"/>
            <a:ext cx="3006080" cy="3381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204864"/>
            <a:ext cx="4571999" cy="24293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2080" y="6081468"/>
            <a:ext cx="2653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Ухо, скулы и лопатки!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12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734" y="0"/>
            <a:ext cx="479453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23" y="692696"/>
            <a:ext cx="2917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Части тела изучали,</a:t>
            </a:r>
          </a:p>
          <a:p>
            <a:r>
              <a:rPr lang="ru-RU" dirty="0" smtClean="0"/>
              <a:t>Части тела мы назвали!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6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57" y="764704"/>
            <a:ext cx="7997887" cy="53285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67" y="238336"/>
            <a:ext cx="6381328" cy="63813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66682"/>
            <a:ext cx="7752860" cy="58146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62492"/>
            <a:ext cx="7959384" cy="59618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82912"/>
            <a:ext cx="4536504" cy="61904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57" y="945446"/>
            <a:ext cx="7941075" cy="49318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8" y="462492"/>
            <a:ext cx="8064898" cy="60408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46318"/>
            <a:ext cx="8354654" cy="51890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952"/>
            <a:ext cx="9144000" cy="610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1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127</TotalTime>
  <Words>58</Words>
  <Application>Microsoft Office PowerPoint</Application>
  <PresentationFormat>Экран (4:3)</PresentationFormat>
  <Paragraphs>13</Paragraphs>
  <Slides>17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Остин</vt:lpstr>
      <vt:lpstr>Тема: Человек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Человек</dc:title>
  <dc:creator>Ольга</dc:creator>
  <cp:lastModifiedBy>Ольга</cp:lastModifiedBy>
  <cp:revision>23</cp:revision>
  <dcterms:created xsi:type="dcterms:W3CDTF">2022-03-27T08:34:01Z</dcterms:created>
  <dcterms:modified xsi:type="dcterms:W3CDTF">2022-04-16T11:03:50Z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